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5"/>
  </p:notesMasterIdLst>
  <p:sldIdLst>
    <p:sldId id="256" r:id="rId9"/>
    <p:sldId id="447" r:id="rId10"/>
    <p:sldId id="446" r:id="rId11"/>
    <p:sldId id="457" r:id="rId12"/>
    <p:sldId id="455" r:id="rId13"/>
    <p:sldId id="448" r:id="rId14"/>
    <p:sldId id="420" r:id="rId15"/>
    <p:sldId id="421" r:id="rId16"/>
    <p:sldId id="419" r:id="rId17"/>
    <p:sldId id="341" r:id="rId18"/>
    <p:sldId id="390" r:id="rId19"/>
    <p:sldId id="459" r:id="rId20"/>
    <p:sldId id="339" r:id="rId21"/>
    <p:sldId id="337" r:id="rId22"/>
    <p:sldId id="433" r:id="rId23"/>
    <p:sldId id="434" r:id="rId24"/>
    <p:sldId id="413" r:id="rId25"/>
    <p:sldId id="380" r:id="rId26"/>
    <p:sldId id="442" r:id="rId27"/>
    <p:sldId id="460" r:id="rId28"/>
    <p:sldId id="440" r:id="rId29"/>
    <p:sldId id="461" r:id="rId30"/>
    <p:sldId id="432" r:id="rId31"/>
    <p:sldId id="422" r:id="rId32"/>
    <p:sldId id="429" r:id="rId33"/>
    <p:sldId id="310" r:id="rId34"/>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5290" autoAdjust="0"/>
    <p:restoredTop sz="77358"/>
  </p:normalViewPr>
  <p:slideViewPr>
    <p:cSldViewPr>
      <p:cViewPr varScale="1">
        <p:scale>
          <a:sx n="59" d="100"/>
          <a:sy n="59" d="100"/>
        </p:scale>
        <p:origin x="72" y="30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r>
              <a:rPr lang="en-US" dirty="0"/>
              <a:t/>
            </a: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r>
              <a:rPr lang="en-US" dirty="0"/>
              <a:t/>
            </a:r>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Pz1btyNd5sM?feature=oembed"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hyperlink" Target="https://youtu.be/tKUEQFXXfYY"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9Y9KM4Jwer8?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4" name="Online Media 3" title="How we teach tricky words">
            <a:hlinkClick r:id="" action="ppaction://media"/>
            <a:extLst>
              <a:ext uri="{FF2B5EF4-FFF2-40B4-BE49-F238E27FC236}">
                <a16:creationId xmlns:a16="http://schemas.microsoft.com/office/drawing/2014/main" id="{4196BFA0-EF8A-40A2-A344-5B32BC83262E}"/>
              </a:ext>
            </a:extLst>
          </p:cNvPr>
          <p:cNvPicPr>
            <a:picLocks noRot="1" noChangeAspect="1"/>
          </p:cNvPicPr>
          <p:nvPr>
            <a:videoFile r:link="rId1"/>
          </p:nvPr>
        </p:nvPicPr>
        <p:blipFill>
          <a:blip r:embed="rId4"/>
          <a:stretch>
            <a:fillRect/>
          </a:stretch>
        </p:blipFill>
        <p:spPr>
          <a:xfrm>
            <a:off x="1775520" y="1772816"/>
            <a:ext cx="7992888" cy="4515981"/>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a:blip r:embed="rId4"/>
          <a:stretch>
            <a:fillRect/>
          </a:stretch>
        </p:blipFill>
        <p:spPr>
          <a:xfrm>
            <a:off x="535496" y="2420888"/>
            <a:ext cx="11049000"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2" name="Online Media 1" title="How we teach blending">
            <a:hlinkClick r:id="" action="ppaction://media"/>
            <a:extLst>
              <a:ext uri="{FF2B5EF4-FFF2-40B4-BE49-F238E27FC236}">
                <a16:creationId xmlns:a16="http://schemas.microsoft.com/office/drawing/2014/main" id="{9CD4457D-0662-421F-86B5-5AB6DC317124}"/>
              </a:ext>
            </a:extLst>
          </p:cNvPr>
          <p:cNvPicPr>
            <a:picLocks noRot="1" noChangeAspect="1"/>
          </p:cNvPicPr>
          <p:nvPr>
            <a:videoFile r:link="rId1"/>
          </p:nvPr>
        </p:nvPicPr>
        <p:blipFill>
          <a:blip r:embed="rId4"/>
          <a:stretch>
            <a:fillRect/>
          </a:stretch>
        </p:blipFill>
        <p:spPr>
          <a:xfrm>
            <a:off x="2063552" y="1700808"/>
            <a:ext cx="8208912" cy="4638035"/>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6B2477D3-3224-4F2C-B8EF-5C75487C3FB3}">
  <ds:schemaRefs>
    <ds:schemaRef ds:uri="http://schemas.microsoft.com/office/infopath/2007/PartnerControls"/>
    <ds:schemaRef ds:uri="b390c623-81a0-476f-984a-5b2ad478ef4f"/>
    <ds:schemaRef ds:uri="http://schemas.microsoft.com/office/2006/documentManagement/types"/>
    <ds:schemaRef ds:uri="http://schemas.microsoft.com/office/2006/metadata/properties"/>
    <ds:schemaRef ds:uri="6d6ce26d-438a-4f93-8ad7-b70bc8847f7f"/>
    <ds:schemaRef ds:uri="http://purl.org/dc/terms/"/>
    <ds:schemaRef ds:uri="http://schemas.openxmlformats.org/package/2006/metadata/core-properties"/>
    <ds:schemaRef ds:uri="http://purl.org/dc/dcmitype/"/>
    <ds:schemaRef ds:uri="http://www.w3.org/XML/1998/namespace"/>
    <ds:schemaRef ds:uri="http://purl.org/dc/elements/1.1/"/>
  </ds:schemaRefs>
</ds:datastoreItem>
</file>

<file path=customXml/itemProps3.xml><?xml version="1.0" encoding="utf-8"?>
<ds:datastoreItem xmlns:ds="http://schemas.openxmlformats.org/officeDocument/2006/customXml" ds:itemID="{C338961F-B8E6-4721-9F87-96BEB68DDD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37051</TotalTime>
  <Words>1156</Words>
  <Application>Microsoft Office PowerPoint</Application>
  <PresentationFormat>Widescreen</PresentationFormat>
  <Paragraphs>102</Paragraphs>
  <Slides>26</Slides>
  <Notes>26</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26</vt:i4>
      </vt:variant>
    </vt:vector>
  </HeadingPairs>
  <TitlesOfParts>
    <vt:vector size="39" baseType="lpstr">
      <vt:lpstr>Arial</vt:lpstr>
      <vt:lpstr>Calibri</vt:lpstr>
      <vt:lpstr>Calibri Light</vt:lpstr>
      <vt:lpstr>Courier New</vt:lpstr>
      <vt:lpstr>Gotham Narrow Bold</vt:lpstr>
      <vt:lpstr>Open Sans</vt:lpstr>
      <vt:lpstr>Open Sans Light</vt:lpstr>
      <vt:lpstr>Sassoon Infant Rg</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Read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Lyndsey Newton</cp:lastModifiedBy>
  <cp:revision>367</cp:revision>
  <cp:lastPrinted>2021-11-08T18:32:12Z</cp:lastPrinted>
  <dcterms:modified xsi:type="dcterms:W3CDTF">2022-02-07T20:52:26Z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